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0"/>
  </p:notesMasterIdLst>
  <p:handoutMasterIdLst>
    <p:handoutMasterId r:id="rId21"/>
  </p:handoutMasterIdLst>
  <p:sldIdLst>
    <p:sldId id="256" r:id="rId2"/>
    <p:sldId id="267" r:id="rId3"/>
    <p:sldId id="270" r:id="rId4"/>
    <p:sldId id="259" r:id="rId5"/>
    <p:sldId id="288" r:id="rId6"/>
    <p:sldId id="287" r:id="rId7"/>
    <p:sldId id="286" r:id="rId8"/>
    <p:sldId id="285" r:id="rId9"/>
    <p:sldId id="284" r:id="rId10"/>
    <p:sldId id="283" r:id="rId11"/>
    <p:sldId id="282" r:id="rId12"/>
    <p:sldId id="281" r:id="rId13"/>
    <p:sldId id="266" r:id="rId14"/>
    <p:sldId id="273" r:id="rId15"/>
    <p:sldId id="289" r:id="rId16"/>
    <p:sldId id="272" r:id="rId17"/>
    <p:sldId id="264" r:id="rId18"/>
    <p:sldId id="274" r:id="rId1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D99540-DE15-47C3-9FF6-0EAB8A7351BA}" v="6" dt="2019-06-20T10:32:30.267"/>
    <p1510:client id="{7E212C16-873D-4726-9439-BA5408186B8C}" v="22" dt="2019-06-20T10:40:00.355"/>
    <p1510:client id="{8F2A6280-162C-4D51-929A-E31B4C672D8E}" v="621" dt="2019-06-20T22:44:27.276"/>
    <p1510:client id="{E022ADA1-4806-4160-AE00-E67DB5377796}" v="455" dt="2019-06-20T16:12:26.1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EB3F6A-2E3D-47B5-AB69-12C1A61833D1}" type="datetimeFigureOut">
              <a:rPr lang="de-DE" smtClean="0"/>
              <a:t>20.06.2019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B45DA-7FBA-400D-AF62-A7481BE2F77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18509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C3748-5789-4539-A659-7242C8FBE472}" type="datetimeFigureOut">
              <a:rPr lang="de-DE" smtClean="0"/>
              <a:t>20.06.2019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50D890-3435-4674-B8E3-9C917AD1251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9560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E2CB127-F2E1-4CE1-92AE-B22BFDED6CED}" type="datetimeFigureOut">
              <a:rPr lang="de-DE" smtClean="0"/>
              <a:t>20.06.2019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F2EAF5E-303F-4049-A150-600B368485DA}" type="slidenum">
              <a:rPr lang="de-DE" smtClean="0"/>
              <a:t>‹#›</a:t>
            </a:fld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387737"/>
            <a:ext cx="6777318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20.06.2019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‹#›</a:t>
            </a:fld>
            <a:endParaRPr lang="de-DE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0" y="559398"/>
            <a:ext cx="1678193" cy="556676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20.06.2019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‹#›</a:t>
            </a:fld>
            <a:endParaRPr lang="de-DE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3909050" y="2880823"/>
            <a:ext cx="5480154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20.06.2019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8579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20.06.2019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‹#›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8800" y="-1678561"/>
            <a:ext cx="5472608" cy="875423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696" y="-1676617"/>
            <a:ext cx="5472608" cy="8754238"/>
          </a:xfrm>
          <a:prstGeom prst="rect">
            <a:avLst/>
          </a:prstGeom>
        </p:spPr>
      </p:pic>
      <p:pic>
        <p:nvPicPr>
          <p:cNvPr id="9" name="Inhaltsplatzhalter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12369"/>
            <a:ext cx="2484162" cy="84036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887579"/>
            <a:ext cx="6779110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767316"/>
            <a:ext cx="7734747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20.06.2019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‹#›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20.06.2019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‹#›</a:t>
            </a:fld>
            <a:endParaRPr lang="de-DE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2240280"/>
            <a:ext cx="3442446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2240280"/>
            <a:ext cx="344728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20.06.2019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‹#›</a:t>
            </a:fld>
            <a:endParaRPr lang="de-DE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20.06.2019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‹#›</a:t>
            </a:fld>
            <a:endParaRPr lang="de-DE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20.06.2019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3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1" y="559398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79" y="3603812"/>
            <a:ext cx="3411725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20.06.2019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1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666965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6"/>
            <a:ext cx="7756264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B127-F2E1-4CE1-92AE-B22BFDED6CED}" type="datetimeFigureOut">
              <a:rPr lang="de-DE" smtClean="0"/>
              <a:t>20.06.2019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EAF5E-303F-4049-A150-600B368485DA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1" y="570156"/>
            <a:ext cx="3883510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7" y="2248347"/>
            <a:ext cx="7745505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3E2CB127-F2E1-4CE1-92AE-B22BFDED6CED}" type="datetimeFigureOut">
              <a:rPr lang="de-DE" smtClean="0"/>
              <a:t>20.06.2019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4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7F2EAF5E-303F-4049-A150-600B368485DA}" type="slidenum">
              <a:rPr lang="de-DE" smtClean="0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5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Xtra" panose="00000400000000000000" pitchFamily="2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124744"/>
            <a:ext cx="6588224" cy="2228730"/>
          </a:xfrm>
          <a:prstGeom prst="rect">
            <a:avLst/>
          </a:prstGeom>
        </p:spPr>
      </p:pic>
      <p:pic>
        <p:nvPicPr>
          <p:cNvPr id="2" name="Picture 2" descr="Ein Bild, das Text enthält.&#10;&#10;Mit hoher Zuverlässigkeit generierte Beschreibung">
            <a:extLst>
              <a:ext uri="{FF2B5EF4-FFF2-40B4-BE49-F238E27FC236}">
                <a16:creationId xmlns:a16="http://schemas.microsoft.com/office/drawing/2014/main" id="{5D225D75-ED06-49D4-B0C4-706DDDF44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015" y="3478797"/>
            <a:ext cx="4022969" cy="330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999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28FF0C-0E12-410C-9672-36A07FBF7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sz="3600" dirty="0">
                <a:latin typeface="xtra"/>
              </a:rPr>
              <a:t>Animationen</a:t>
            </a:r>
            <a:endParaRPr lang="de-DE" sz="3600">
              <a:latin typeface="xtra"/>
            </a:endParaRPr>
          </a:p>
        </p:txBody>
      </p:sp>
    </p:spTree>
    <p:extLst>
      <p:ext uri="{BB962C8B-B14F-4D97-AF65-F5344CB8AC3E}">
        <p14:creationId xmlns:p14="http://schemas.microsoft.com/office/powerpoint/2010/main" val="3653276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id="{306A3EFC-48DF-4FD0-85CB-928F9C874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-816859" y="806786"/>
            <a:ext cx="6893325" cy="5263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9AB6A3-BE7C-4680-887A-B1447CBD2FED}"/>
              </a:ext>
            </a:extLst>
          </p:cNvPr>
          <p:cNvSpPr txBox="1"/>
          <p:nvPr/>
        </p:nvSpPr>
        <p:spPr>
          <a:xfrm>
            <a:off x="5724750" y="1802798"/>
            <a:ext cx="27757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/>
              <a:t>In Arbeit...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DF843835-41E7-4CA8-8E06-D5E5966F9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834" y="1106545"/>
            <a:ext cx="3001993" cy="2671617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720A9D55-372D-433A-8290-1076CC49D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897" y="3956040"/>
            <a:ext cx="2734948" cy="290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99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Ein Bild, das ClipArt, Vektorgrafiken enthält.&#10;&#10;Mit hoher Zuverlässigkeit generierte Beschreibung">
            <a:extLst>
              <a:ext uri="{FF2B5EF4-FFF2-40B4-BE49-F238E27FC236}">
                <a16:creationId xmlns:a16="http://schemas.microsoft.com/office/drawing/2014/main" id="{415B59F7-92BE-484A-9874-7BB57977CD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515" y="2201236"/>
            <a:ext cx="1809605" cy="1809605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059D276-8D6A-49CF-9C20-F997A6557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675" y="1010378"/>
            <a:ext cx="1809604" cy="1809604"/>
          </a:xfrm>
          <a:prstGeom prst="rect">
            <a:avLst/>
          </a:prstGeom>
        </p:spPr>
      </p:pic>
      <p:pic>
        <p:nvPicPr>
          <p:cNvPr id="11" name="Picture 11" descr="Ein Bild, das drinnen enthält.&#10;&#10;Mit hoher Zuverlässigkeit generierte Beschreibung">
            <a:extLst>
              <a:ext uri="{FF2B5EF4-FFF2-40B4-BE49-F238E27FC236}">
                <a16:creationId xmlns:a16="http://schemas.microsoft.com/office/drawing/2014/main" id="{42E8D0BF-9814-4B94-9AF8-E8A7919DD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5866" y="1145470"/>
            <a:ext cx="2743200" cy="431321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B1AFC2F3-9731-47C9-AC75-7E73E3DDD0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6192" y="952791"/>
            <a:ext cx="1371600" cy="41148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8B04A81F-6DA6-4598-B420-06519A06CB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5866" y="1861519"/>
            <a:ext cx="2743200" cy="342900"/>
          </a:xfrm>
          <a:prstGeom prst="rect">
            <a:avLst/>
          </a:prstGeom>
        </p:spPr>
      </p:pic>
      <p:pic>
        <p:nvPicPr>
          <p:cNvPr id="17" name="Picture 17" descr="Ein Bild, das ClipArt enthält.&#10;&#10;Mit sehr hoher Zuverlässigkeit generierte Beschreibung">
            <a:extLst>
              <a:ext uri="{FF2B5EF4-FFF2-40B4-BE49-F238E27FC236}">
                <a16:creationId xmlns:a16="http://schemas.microsoft.com/office/drawing/2014/main" id="{149E4083-74DD-4FAA-AA57-790B90C6BA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5866" y="2524634"/>
            <a:ext cx="2743200" cy="342900"/>
          </a:xfrm>
          <a:prstGeom prst="rect">
            <a:avLst/>
          </a:prstGeom>
        </p:spPr>
      </p:pic>
      <p:pic>
        <p:nvPicPr>
          <p:cNvPr id="19" name="Picture 19" descr="Ein Bild, das Gebäude enthält.&#10;&#10;Mit hoher Zuverlässigkeit generierte Beschreibung">
            <a:extLst>
              <a:ext uri="{FF2B5EF4-FFF2-40B4-BE49-F238E27FC236}">
                <a16:creationId xmlns:a16="http://schemas.microsoft.com/office/drawing/2014/main" id="{96780D02-5C85-4133-84F6-85E7F0A1A9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7820" y="2815910"/>
            <a:ext cx="2743200" cy="21336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A46F4E4C-3FFE-4526-B6C7-514E644CE6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7200" y="2899471"/>
            <a:ext cx="1661278" cy="1905401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51C9A96D-E39D-4385-A391-D976C65F8D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6667" y="4053382"/>
            <a:ext cx="1565300" cy="93918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735BA73-C4C1-47F1-9264-5B12B0847EC0}"/>
              </a:ext>
            </a:extLst>
          </p:cNvPr>
          <p:cNvSpPr/>
          <p:nvPr/>
        </p:nvSpPr>
        <p:spPr>
          <a:xfrm>
            <a:off x="931834" y="5070567"/>
            <a:ext cx="7204612" cy="17000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Picture 27" descr="Ein Bild, das Tisch enthält.&#10;&#10;Mit sehr hoher Zuverlässigkeit generierte Beschreibung">
            <a:extLst>
              <a:ext uri="{FF2B5EF4-FFF2-40B4-BE49-F238E27FC236}">
                <a16:creationId xmlns:a16="http://schemas.microsoft.com/office/drawing/2014/main" id="{626D36CF-CD49-4DBA-A13B-0820B67CED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9454" y="5099281"/>
            <a:ext cx="2099489" cy="1759610"/>
          </a:xfrm>
          <a:prstGeom prst="rect">
            <a:avLst/>
          </a:prstGeom>
        </p:spPr>
      </p:pic>
      <p:pic>
        <p:nvPicPr>
          <p:cNvPr id="29" name="Picture 29">
            <a:extLst>
              <a:ext uri="{FF2B5EF4-FFF2-40B4-BE49-F238E27FC236}">
                <a16:creationId xmlns:a16="http://schemas.microsoft.com/office/drawing/2014/main" id="{17F66379-8FF0-4E24-9636-6F2BBA569F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46047" y="4729530"/>
            <a:ext cx="1497042" cy="2202017"/>
          </a:xfrm>
          <a:prstGeom prst="rect">
            <a:avLst/>
          </a:prstGeom>
        </p:spPr>
      </p:pic>
      <p:pic>
        <p:nvPicPr>
          <p:cNvPr id="31" name="Picture 31" descr="Ein Bild, das aus Holz, Holz, Gebäude, Zaun enthält.&#10;&#10;Mit sehr hoher Zuverlässigkeit generierte Beschreibung">
            <a:extLst>
              <a:ext uri="{FF2B5EF4-FFF2-40B4-BE49-F238E27FC236}">
                <a16:creationId xmlns:a16="http://schemas.microsoft.com/office/drawing/2014/main" id="{4A284F99-CAC4-41E7-8DE6-6277D37D02C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31080" y="5131492"/>
            <a:ext cx="1620832" cy="1587905"/>
          </a:xfrm>
          <a:prstGeom prst="rect">
            <a:avLst/>
          </a:prstGeom>
        </p:spPr>
      </p:pic>
      <p:sp>
        <p:nvSpPr>
          <p:cNvPr id="33" name="Smiley Face 32">
            <a:extLst>
              <a:ext uri="{FF2B5EF4-FFF2-40B4-BE49-F238E27FC236}">
                <a16:creationId xmlns:a16="http://schemas.microsoft.com/office/drawing/2014/main" id="{C1D06D99-46D2-4E6B-B760-5CC02402CE45}"/>
              </a:ext>
            </a:extLst>
          </p:cNvPr>
          <p:cNvSpPr/>
          <p:nvPr/>
        </p:nvSpPr>
        <p:spPr>
          <a:xfrm>
            <a:off x="909654" y="946792"/>
            <a:ext cx="916050" cy="916050"/>
          </a:xfrm>
          <a:prstGeom prst="smileyFac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070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>
                <a:latin typeface="Xtra" panose="00000400000000000000" pitchFamily="2" charset="0"/>
              </a:rPr>
              <a:t>Einblick ins Game</a:t>
            </a:r>
          </a:p>
        </p:txBody>
      </p:sp>
      <p:pic>
        <p:nvPicPr>
          <p:cNvPr id="2052" name="Picture 4" descr="E:\Projects\Prometheus\Stuff\Logo Prometheu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57" y="2301550"/>
            <a:ext cx="7254628" cy="245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Projects\Prometheus\Stuff\kisspng-unity-game-engine-logo-video-game-corelle-brands-5b059884557253.6875690215270933803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5443912"/>
            <a:ext cx="1101294" cy="110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E:\Projects\Prometheus\Stuff\800px-Games_Academy_logo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776" y="5443912"/>
            <a:ext cx="1488235" cy="110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Ein Bild, das Text enthält.&#10;&#10;Mit hoher Zuverlässigkeit generierte Beschreibung">
            <a:extLst>
              <a:ext uri="{FF2B5EF4-FFF2-40B4-BE49-F238E27FC236}">
                <a16:creationId xmlns:a16="http://schemas.microsoft.com/office/drawing/2014/main" id="{E399BB3D-E4AC-4EB8-BAA6-7EEDCB0F8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707" y="5207950"/>
            <a:ext cx="1932354" cy="158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631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sz="3600">
                <a:latin typeface="Xtra"/>
              </a:rPr>
              <a:t>Persönliche Ziele - Julian</a:t>
            </a:r>
            <a:endParaRPr lang="de-DE" sz="3600">
              <a:latin typeface="Xtra" panose="00000400000000000000" pitchFamily="2" charset="0"/>
            </a:endParaRP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712639"/>
              </p:ext>
            </p:extLst>
          </p:nvPr>
        </p:nvGraphicFramePr>
        <p:xfrm>
          <a:off x="827584" y="2564904"/>
          <a:ext cx="3672408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4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96344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000" b="1" i="0" u="none" strike="noStrike" baseline="0" noProof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Book Antiqua"/>
                        </a:rPr>
                        <a:t>ZIELE  GATE  1</a:t>
                      </a:r>
                      <a:endParaRPr lang="de-DE" sz="2000" b="1" i="0" u="none" strike="noStrike" baseline="0" noProof="0" dirty="0">
                        <a:latin typeface="Book Antiqua"/>
                      </a:endParaRPr>
                    </a:p>
                    <a:p>
                      <a:pPr lvl="0">
                        <a:buNone/>
                      </a:pPr>
                      <a:endParaRPr lang="de-DE" sz="2000" b="1" i="0" u="none" strike="noStrike" baseline="0" noProof="0" dirty="0">
                        <a:latin typeface="Book Antiqua"/>
                      </a:endParaRPr>
                    </a:p>
                    <a:p>
                      <a:pPr marL="342900" lvl="0" indent="-342900" algn="l">
                        <a:buFont typeface="Arial"/>
                        <a:buChar char="•"/>
                      </a:pPr>
                      <a:r>
                        <a:rPr lang="de-DE" sz="2000" b="1" i="0" u="none" strike="noStrike" baseline="0" noProof="0">
                          <a:solidFill>
                            <a:schemeClr val="tx1"/>
                          </a:solidFill>
                        </a:rPr>
                        <a:t>Hauptfigur in den geplanten Artstyle konvertieren</a:t>
                      </a:r>
                      <a:endParaRPr lang="en-US" sz="2000" b="1">
                        <a:solidFill>
                          <a:schemeClr val="tx1"/>
                        </a:solidFill>
                      </a:endParaRPr>
                    </a:p>
                    <a:p>
                      <a:pPr marL="342900" lvl="0" indent="-342900">
                        <a:buFont typeface="Arial"/>
                        <a:buChar char="•"/>
                      </a:pPr>
                      <a:endParaRPr lang="de-DE" sz="2000" b="1" i="0" u="none" strike="noStrike" baseline="0" noProof="0" dirty="0">
                        <a:solidFill>
                          <a:schemeClr val="tx1"/>
                        </a:solidFill>
                        <a:latin typeface="Book Antiqua"/>
                      </a:endParaRP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de-DE" sz="2000" b="1" i="0" u="none" strike="noStrike" baseline="0" noProof="0">
                          <a:solidFill>
                            <a:schemeClr val="tx1"/>
                          </a:solidFill>
                        </a:rPr>
                        <a:t>Hauptfigur animieren (laufen, springen,…)</a:t>
                      </a:r>
                      <a:endParaRPr lang="de-DE" sz="2000" b="1" i="0" u="none" strike="noStrike" baseline="0" noProof="0" dirty="0">
                        <a:solidFill>
                          <a:schemeClr val="tx1"/>
                        </a:solidFill>
                      </a:endParaRPr>
                    </a:p>
                    <a:p>
                      <a:pPr marL="342900" lvl="0" indent="-342900">
                        <a:buFont typeface="Arial"/>
                        <a:buChar char="•"/>
                      </a:pPr>
                      <a:endParaRPr lang="de-DE" sz="2000" b="1" i="0" u="none" strike="noStrike" baseline="0" noProof="0" dirty="0">
                        <a:solidFill>
                          <a:schemeClr val="tx1"/>
                        </a:solidFill>
                      </a:endParaRPr>
                    </a:p>
                    <a:p>
                      <a:pPr marL="342900" lvl="0" indent="-342900">
                        <a:buFont typeface="Arial"/>
                        <a:buChar char="•"/>
                      </a:pPr>
                      <a:r>
                        <a:rPr lang="de-DE" sz="2000" b="1" i="0" u="none" strike="noStrike" baseline="0" noProof="0">
                          <a:solidFill>
                            <a:schemeClr val="tx1"/>
                          </a:solidFill>
                          <a:latin typeface="Book Antiqua"/>
                        </a:rPr>
                        <a:t>Gegner zeichnen</a:t>
                      </a:r>
                      <a:endParaRPr lang="de-DE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Graphic 3" descr="Häkchen">
            <a:extLst>
              <a:ext uri="{FF2B5EF4-FFF2-40B4-BE49-F238E27FC236}">
                <a16:creationId xmlns:a16="http://schemas.microsoft.com/office/drawing/2014/main" id="{6FFAC24A-73A0-4CDB-8A5A-DF70588A9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3944" y="3209544"/>
            <a:ext cx="338328" cy="338328"/>
          </a:xfrm>
          <a:prstGeom prst="rect">
            <a:avLst/>
          </a:prstGeom>
        </p:spPr>
      </p:pic>
      <p:pic>
        <p:nvPicPr>
          <p:cNvPr id="5" name="Graphic 3" descr="Häkchen">
            <a:extLst>
              <a:ext uri="{FF2B5EF4-FFF2-40B4-BE49-F238E27FC236}">
                <a16:creationId xmlns:a16="http://schemas.microsoft.com/office/drawing/2014/main" id="{75AD0C87-82EF-48BC-9AE4-B464B95A0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0896" y="4404360"/>
            <a:ext cx="338328" cy="338328"/>
          </a:xfrm>
          <a:prstGeom prst="rect">
            <a:avLst/>
          </a:prstGeom>
        </p:spPr>
      </p:pic>
      <p:pic>
        <p:nvPicPr>
          <p:cNvPr id="7" name="Graphic 3" descr="Häkchen">
            <a:extLst>
              <a:ext uri="{FF2B5EF4-FFF2-40B4-BE49-F238E27FC236}">
                <a16:creationId xmlns:a16="http://schemas.microsoft.com/office/drawing/2014/main" id="{561FE738-8F71-4BCA-A0D1-DF6D06CF6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0896" y="5254752"/>
            <a:ext cx="338328" cy="338328"/>
          </a:xfrm>
          <a:prstGeom prst="rect">
            <a:avLst/>
          </a:prstGeom>
        </p:spPr>
      </p:pic>
      <p:graphicFrame>
        <p:nvGraphicFramePr>
          <p:cNvPr id="10" name="Tabelle 1">
            <a:extLst>
              <a:ext uri="{FF2B5EF4-FFF2-40B4-BE49-F238E27FC236}">
                <a16:creationId xmlns:a16="http://schemas.microsoft.com/office/drawing/2014/main" id="{FFE956D2-6897-49F2-BA22-63D1754914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014195"/>
              </p:ext>
            </p:extLst>
          </p:nvPr>
        </p:nvGraphicFramePr>
        <p:xfrm>
          <a:off x="4512616" y="2564903"/>
          <a:ext cx="3672408" cy="31363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4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36391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000" b="1" i="0" u="none" strike="noStrike" baseline="0" noProof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Book Antiqua"/>
                        </a:rPr>
                        <a:t>ZIELE  GATE  2</a:t>
                      </a:r>
                      <a:endParaRPr lang="de-DE" sz="2000" b="1" i="0" u="none" strike="noStrike" baseline="0" noProof="0" dirty="0">
                        <a:latin typeface="Book Antiqua"/>
                      </a:endParaRPr>
                    </a:p>
                    <a:p>
                      <a:pPr lvl="0">
                        <a:buNone/>
                      </a:pPr>
                      <a:endParaRPr lang="de-DE" sz="2000" b="1" i="0" u="none" strike="noStrike" baseline="0" noProof="0" dirty="0">
                        <a:latin typeface="Book Antiqua"/>
                      </a:endParaRPr>
                    </a:p>
                    <a:p>
                      <a:pPr marL="342900" lvl="0" indent="-342900" algn="l">
                        <a:buFont typeface="Arial"/>
                        <a:buChar char="•"/>
                      </a:pPr>
                      <a:r>
                        <a:rPr lang="de-DE" sz="2000" b="1" i="0" u="none" strike="noStrike" baseline="0" noProof="0">
                          <a:solidFill>
                            <a:schemeClr val="tx1"/>
                          </a:solidFill>
                        </a:rPr>
                        <a:t>saubere Animationen</a:t>
                      </a:r>
                    </a:p>
                    <a:p>
                      <a:pPr marL="342900" lvl="0" indent="-342900">
                        <a:buFont typeface="Arial"/>
                        <a:buChar char="•"/>
                      </a:pPr>
                      <a:endParaRPr lang="de-DE" sz="2000" b="1" i="0" u="none" strike="noStrike" baseline="0" noProof="0" dirty="0">
                        <a:solidFill>
                          <a:schemeClr val="tx1"/>
                        </a:solidFill>
                        <a:latin typeface="Book Antiqua"/>
                      </a:endParaRPr>
                    </a:p>
                    <a:p>
                      <a:pPr marL="34290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de-DE" sz="2000" b="1" i="0" u="none" strike="noStrike" baseline="0" noProof="0">
                          <a:solidFill>
                            <a:schemeClr val="tx1"/>
                          </a:solidFill>
                        </a:rPr>
                        <a:t>Gegner animieren</a:t>
                      </a:r>
                      <a:endParaRPr lang="de-DE" sz="2000" b="1" i="0" u="none" strike="noStrike" baseline="0" noProof="0" dirty="0">
                        <a:solidFill>
                          <a:schemeClr val="tx1"/>
                        </a:solidFill>
                      </a:endParaRPr>
                    </a:p>
                    <a:p>
                      <a:pPr marL="342900" lvl="0" indent="-342900">
                        <a:buFont typeface="Arial"/>
                        <a:buChar char="•"/>
                      </a:pPr>
                      <a:endParaRPr lang="de-DE" sz="2000" b="1" i="0" u="none" strike="noStrike" baseline="0" noProof="0" dirty="0">
                        <a:solidFill>
                          <a:schemeClr val="tx1"/>
                        </a:solidFill>
                      </a:endParaRPr>
                    </a:p>
                    <a:p>
                      <a:pPr marL="342900" lvl="0" indent="-342900">
                        <a:buFont typeface="Arial"/>
                        <a:buChar char="•"/>
                      </a:pPr>
                      <a:r>
                        <a:rPr lang="de-DE" sz="2000" b="1" i="0" u="none" strike="noStrike" baseline="0" noProof="0">
                          <a:solidFill>
                            <a:schemeClr val="tx1"/>
                          </a:solidFill>
                          <a:latin typeface="Book Antiqua"/>
                        </a:rPr>
                        <a:t>Assets farblich abstimmen</a:t>
                      </a:r>
                      <a:endParaRPr lang="de-DE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33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sz="3600">
                <a:latin typeface="Xtra"/>
              </a:rPr>
              <a:t>Persönliche Ziele - Dennis</a:t>
            </a:r>
            <a:endParaRPr lang="de-DE" sz="3600">
              <a:latin typeface="Xtra" panose="00000400000000000000" pitchFamily="2" charset="0"/>
            </a:endParaRP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2852"/>
              </p:ext>
            </p:extLst>
          </p:nvPr>
        </p:nvGraphicFramePr>
        <p:xfrm>
          <a:off x="827584" y="2564904"/>
          <a:ext cx="3672408" cy="309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4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96344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000" b="1" i="0" u="none" strike="noStrike" baseline="0" noProof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Book Antiqua"/>
                        </a:rPr>
                        <a:t>ZIELE  GATE  1</a:t>
                      </a:r>
                      <a:endParaRPr lang="de-DE" sz="2000" b="1" i="0" u="none" strike="noStrike" baseline="0" noProof="0" dirty="0">
                        <a:latin typeface="Book Antiqua"/>
                      </a:endParaRPr>
                    </a:p>
                    <a:p>
                      <a:pPr lvl="0">
                        <a:buNone/>
                      </a:pPr>
                      <a:endParaRPr lang="de-DE" sz="2000" b="1" i="0" u="none" strike="noStrike" baseline="0" noProof="0" dirty="0">
                        <a:latin typeface="Book Antiqua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de-DE" sz="2000" b="1" i="0" u="none" strike="noStrike" baseline="0" noProof="0">
                          <a:solidFill>
                            <a:schemeClr val="tx1"/>
                          </a:solidFill>
                          <a:latin typeface="Book Antiqua"/>
                        </a:rPr>
                        <a:t>Fine Tuning der Bewegungen</a:t>
                      </a:r>
                      <a:endParaRPr lang="en-US" sz="2000" b="1" i="0" u="none" strike="noStrike" baseline="0" noProof="0">
                        <a:solidFill>
                          <a:schemeClr val="tx1"/>
                        </a:solidFill>
                        <a:latin typeface="Book Antiqua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de-DE" sz="2000" b="1" i="0" u="none" strike="noStrike" baseline="0" noProof="0" dirty="0">
                        <a:solidFill>
                          <a:schemeClr val="tx1"/>
                        </a:solidFill>
                        <a:latin typeface="Book Antiqua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de-DE" sz="2000" b="1" i="0" u="none" strike="noStrike" baseline="0" noProof="0">
                          <a:solidFill>
                            <a:schemeClr val="tx1"/>
                          </a:solidFill>
                          <a:latin typeface="Book Antiqua"/>
                        </a:rPr>
                        <a:t>Gefahren für den Spieler</a:t>
                      </a:r>
                      <a:endParaRPr lang="en-US" sz="2000" b="1" i="0" u="none" strike="noStrike" baseline="0" noProof="0">
                        <a:solidFill>
                          <a:schemeClr val="tx1"/>
                        </a:solidFill>
                        <a:latin typeface="Book Antiqua"/>
                      </a:endParaRPr>
                    </a:p>
                    <a:p>
                      <a:pPr marL="0" lvl="0" indent="0">
                        <a:buNone/>
                      </a:pPr>
                      <a:r>
                        <a:rPr lang="de-DE" sz="2000" b="1" i="0" u="none" strike="noStrike" baseline="0" noProof="0">
                          <a:solidFill>
                            <a:schemeClr val="tx1"/>
                          </a:solidFill>
                          <a:latin typeface="Book Antiqua"/>
                        </a:rPr>
                        <a:t>     integrieren </a:t>
                      </a:r>
                      <a:endParaRPr lang="en-US" sz="2000" b="1" i="0" u="none" strike="noStrike" baseline="0" noProof="0">
                        <a:solidFill>
                          <a:schemeClr val="tx1"/>
                        </a:solidFill>
                        <a:latin typeface="Book Antiqua"/>
                      </a:endParaRPr>
                    </a:p>
                    <a:p>
                      <a:pPr lvl="0">
                        <a:buNone/>
                      </a:pPr>
                      <a:r>
                        <a:rPr lang="de-DE" sz="2000" b="1" i="0" u="none" strike="noStrike" baseline="0" noProof="0">
                          <a:solidFill>
                            <a:schemeClr val="tx1"/>
                          </a:solidFill>
                          <a:latin typeface="Book Antiqua"/>
                        </a:rPr>
                        <a:t>     (Geschosse u.a.)</a:t>
                      </a:r>
                      <a:endParaRPr lang="de-DE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Graphic 3" descr="Häkchen">
            <a:extLst>
              <a:ext uri="{FF2B5EF4-FFF2-40B4-BE49-F238E27FC236}">
                <a16:creationId xmlns:a16="http://schemas.microsoft.com/office/drawing/2014/main" id="{36C619F5-9503-45FB-930E-BC9914FAA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3944" y="3209544"/>
            <a:ext cx="338328" cy="338328"/>
          </a:xfrm>
          <a:prstGeom prst="rect">
            <a:avLst/>
          </a:prstGeom>
        </p:spPr>
      </p:pic>
      <p:graphicFrame>
        <p:nvGraphicFramePr>
          <p:cNvPr id="6" name="Tabelle 1">
            <a:extLst>
              <a:ext uri="{FF2B5EF4-FFF2-40B4-BE49-F238E27FC236}">
                <a16:creationId xmlns:a16="http://schemas.microsoft.com/office/drawing/2014/main" id="{2FAB8EDA-F347-4FED-B9A5-4CE129958A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714153"/>
              </p:ext>
            </p:extLst>
          </p:nvPr>
        </p:nvGraphicFramePr>
        <p:xfrm>
          <a:off x="4512616" y="2564903"/>
          <a:ext cx="3672408" cy="309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4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96344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000" b="1" i="0" u="none" strike="noStrike" baseline="0" noProof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Book Antiqua"/>
                        </a:rPr>
                        <a:t>ZIELE  GATE  2</a:t>
                      </a:r>
                      <a:endParaRPr lang="de-DE" sz="2000" b="1" i="0" u="none" strike="noStrike" baseline="0" noProof="0" dirty="0">
                        <a:latin typeface="Book Antiqua"/>
                      </a:endParaRPr>
                    </a:p>
                    <a:p>
                      <a:pPr lvl="0">
                        <a:buNone/>
                      </a:pPr>
                      <a:endParaRPr lang="de-DE" sz="2000" b="1" i="0" u="none" strike="noStrike" baseline="0" noProof="0" dirty="0">
                        <a:latin typeface="Book Antiqua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de-DE" sz="2000" b="1" i="0" u="none" strike="noStrike" baseline="0" noProof="0">
                          <a:solidFill>
                            <a:schemeClr val="tx1"/>
                          </a:solidFill>
                          <a:latin typeface="Book Antiqua"/>
                        </a:rPr>
                        <a:t>volle reaktive KI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de-DE" sz="2000" b="1" i="0" u="none" strike="noStrike" baseline="0" noProof="0" dirty="0">
                        <a:solidFill>
                          <a:schemeClr val="tx1"/>
                        </a:solidFill>
                        <a:latin typeface="Book Antiqua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de-DE" sz="2000" b="1" i="0" u="none" strike="noStrike" baseline="0" noProof="0">
                          <a:solidFill>
                            <a:schemeClr val="tx1"/>
                          </a:solidFill>
                          <a:latin typeface="Book Antiqua"/>
                        </a:rPr>
                        <a:t>Optionsmenü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de-DE" sz="2000" b="1" i="0" u="none" strike="noStrike" baseline="0" noProof="0" dirty="0">
                        <a:solidFill>
                          <a:schemeClr val="tx1"/>
                        </a:solidFill>
                        <a:latin typeface="Book Antiqua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de-DE" sz="2000" b="1" i="0" u="none" strike="noStrike" baseline="0" noProof="0">
                          <a:solidFill>
                            <a:schemeClr val="tx1"/>
                          </a:solidFill>
                          <a:latin typeface="Book Antiqua"/>
                        </a:rPr>
                        <a:t>Implementieren der</a:t>
                      </a:r>
                      <a:br>
                        <a:rPr lang="de-DE" sz="2000" b="1" i="0" u="none" strike="noStrike" baseline="0" noProof="0" dirty="0">
                          <a:solidFill>
                            <a:srgbClr val="000000"/>
                          </a:solidFill>
                          <a:latin typeface="Book Antiqua"/>
                        </a:rPr>
                      </a:br>
                      <a:r>
                        <a:rPr lang="de-DE" sz="2000" b="1" i="0" u="none" strike="noStrike" baseline="0" noProof="0">
                          <a:solidFill>
                            <a:schemeClr val="tx1"/>
                          </a:solidFill>
                          <a:latin typeface="Book Antiqua"/>
                        </a:rPr>
                        <a:t>Level -Mechaniken</a:t>
                      </a:r>
                      <a:endParaRPr lang="de-DE" sz="2000" b="1" i="0" u="none" strike="noStrike" baseline="0" noProof="0" dirty="0">
                        <a:solidFill>
                          <a:schemeClr val="tx1"/>
                        </a:solidFill>
                        <a:latin typeface="Book Antiqua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525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sz="3600">
                <a:latin typeface="Xtra"/>
              </a:rPr>
              <a:t>Persönliche Ziele - Ben</a:t>
            </a:r>
            <a:endParaRPr lang="de-DE" sz="3600">
              <a:latin typeface="Xtra" panose="00000400000000000000" pitchFamily="2" charset="0"/>
            </a:endParaRP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780703"/>
              </p:ext>
            </p:extLst>
          </p:nvPr>
        </p:nvGraphicFramePr>
        <p:xfrm>
          <a:off x="827584" y="2564904"/>
          <a:ext cx="3672408" cy="309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4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96344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000" b="1" i="0" u="none" strike="noStrike" baseline="0" noProof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Book Antiqua"/>
                        </a:rPr>
                        <a:t>ZIELE  GATE  1</a:t>
                      </a:r>
                      <a:endParaRPr lang="de-DE" sz="2000" b="1" i="0" u="none" strike="noStrike" baseline="0" noProof="0" dirty="0">
                        <a:latin typeface="Book Antiqua"/>
                      </a:endParaRPr>
                    </a:p>
                    <a:p>
                      <a:pPr lvl="0">
                        <a:buNone/>
                      </a:pPr>
                      <a:endParaRPr lang="de-DE" sz="2000" b="1" i="0" u="none" strike="noStrike" baseline="0" noProof="0" dirty="0">
                        <a:latin typeface="Book Antiqua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de-DE" sz="2000" b="1" i="0" u="none" strike="noStrike" baseline="0" noProof="0">
                          <a:solidFill>
                            <a:schemeClr val="tx1"/>
                          </a:solidFill>
                          <a:latin typeface="Book Antiqua"/>
                        </a:rPr>
                        <a:t>Environments erstellen</a:t>
                      </a:r>
                      <a:endParaRPr lang="en-US" sz="2000" b="1" i="0" u="none" strike="noStrike" baseline="0" noProof="0">
                        <a:solidFill>
                          <a:schemeClr val="tx1"/>
                        </a:solidFill>
                        <a:latin typeface="Book Antiqua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de-DE" sz="2000" b="1" i="0" u="none" strike="noStrike" baseline="0" noProof="0" dirty="0">
                        <a:solidFill>
                          <a:schemeClr val="tx1"/>
                        </a:solidFill>
                        <a:latin typeface="Book Antiqua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de-DE" sz="2000" b="1" i="0" u="none" strike="noStrike" baseline="0" noProof="0">
                          <a:solidFill>
                            <a:schemeClr val="tx1"/>
                          </a:solidFill>
                          <a:latin typeface="Book Antiqua"/>
                        </a:rPr>
                        <a:t>Background Music</a:t>
                      </a:r>
                      <a:endParaRPr lang="en-US" sz="2000" b="1" i="0" u="none" strike="noStrike" baseline="0" noProof="0">
                        <a:solidFill>
                          <a:schemeClr val="tx1"/>
                        </a:solidFill>
                        <a:latin typeface="Book Antiqua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de-DE" sz="2000" b="1" i="0" u="none" strike="noStrike" baseline="0" noProof="0" dirty="0">
                        <a:solidFill>
                          <a:schemeClr val="tx1"/>
                        </a:solidFill>
                        <a:latin typeface="Book Antiqua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de-DE" sz="2000" b="1" i="0" u="none" strike="noStrike" baseline="0" noProof="0">
                          <a:solidFill>
                            <a:schemeClr val="tx1"/>
                          </a:solidFill>
                          <a:latin typeface="Book Antiqua"/>
                        </a:rPr>
                        <a:t>Bewegungssounds</a:t>
                      </a:r>
                      <a:endParaRPr lang="en-US" sz="2000" b="1" i="0" u="none" strike="noStrike" baseline="0" noProof="0">
                        <a:solidFill>
                          <a:schemeClr val="tx1"/>
                        </a:solidFill>
                        <a:latin typeface="Book Antiqua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de-DE" sz="2000" b="1" i="0" u="none" strike="noStrike" baseline="0" noProof="0" dirty="0">
                        <a:solidFill>
                          <a:schemeClr val="tx1"/>
                        </a:solidFill>
                        <a:latin typeface="Book Antiqua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de-DE" sz="2000" b="1" i="0" u="none" strike="noStrike" baseline="0" noProof="0">
                          <a:solidFill>
                            <a:schemeClr val="tx1"/>
                          </a:solidFill>
                          <a:latin typeface="Book Antiqua"/>
                        </a:rPr>
                        <a:t>Levelkonzept</a:t>
                      </a:r>
                      <a:endParaRPr lang="de-DE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elle 1">
            <a:extLst>
              <a:ext uri="{FF2B5EF4-FFF2-40B4-BE49-F238E27FC236}">
                <a16:creationId xmlns:a16="http://schemas.microsoft.com/office/drawing/2014/main" id="{582AEA6B-A83C-47B4-BF45-4DA9E5CC8C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253353"/>
              </p:ext>
            </p:extLst>
          </p:nvPr>
        </p:nvGraphicFramePr>
        <p:xfrm>
          <a:off x="4503472" y="2564903"/>
          <a:ext cx="3672408" cy="309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4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96344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000" b="1" i="0" u="none" strike="noStrike" baseline="0" noProof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Book Antiqua"/>
                        </a:rPr>
                        <a:t>ZIELE  GATE  2</a:t>
                      </a:r>
                      <a:endParaRPr lang="de-DE" sz="2000" b="1" i="0" u="none" strike="noStrike" baseline="0" noProof="0" dirty="0">
                        <a:latin typeface="Book Antiqua"/>
                      </a:endParaRPr>
                    </a:p>
                    <a:p>
                      <a:pPr lvl="0">
                        <a:buNone/>
                      </a:pPr>
                      <a:endParaRPr lang="de-DE" sz="2000" b="1" i="0" u="none" strike="noStrike" baseline="0" noProof="0" dirty="0">
                        <a:latin typeface="Book Antiqua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de-DE" sz="2000" b="1" i="0" u="none" strike="noStrike" baseline="0" noProof="0">
                          <a:solidFill>
                            <a:schemeClr val="tx1"/>
                          </a:solidFill>
                        </a:rPr>
                        <a:t>Weiteres Level bauen</a:t>
                      </a:r>
                      <a:endParaRPr lang="en-US" sz="2000" b="1" i="0" u="none" strike="noStrike" baseline="0" noProof="0">
                        <a:solidFill>
                          <a:schemeClr val="tx1"/>
                        </a:solidFill>
                        <a:latin typeface="Book Antiqua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de-DE" sz="2000" b="1" i="0" u="none" strike="noStrike" baseline="0" noProof="0" dirty="0">
                        <a:solidFill>
                          <a:schemeClr val="tx1"/>
                        </a:solidFill>
                        <a:latin typeface="Book Antiqua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de-DE" sz="2000" b="1" i="0" u="none" strike="noStrike" baseline="0" noProof="0">
                          <a:solidFill>
                            <a:schemeClr val="tx1"/>
                          </a:solidFill>
                          <a:latin typeface="Book Antiqua"/>
                        </a:rPr>
                        <a:t>Mehr Assets erstellen</a:t>
                      </a:r>
                      <a:endParaRPr lang="en-US" sz="2000" b="1" i="0" u="none" strike="noStrike" baseline="0" noProof="0">
                        <a:solidFill>
                          <a:schemeClr val="tx1"/>
                        </a:solidFill>
                        <a:latin typeface="Book Antiqua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de-DE" sz="2000" b="1" i="0" u="none" strike="noStrike" baseline="0" noProof="0" dirty="0">
                        <a:solidFill>
                          <a:schemeClr val="tx1"/>
                        </a:solidFill>
                        <a:latin typeface="Book Antiqua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de-DE" sz="2000" b="1" i="0" u="none" strike="noStrike" baseline="0" noProof="0">
                          <a:solidFill>
                            <a:schemeClr val="tx1"/>
                          </a:solidFill>
                          <a:latin typeface="Book Antiqua"/>
                        </a:rPr>
                        <a:t>Sound / Musik implementieren</a:t>
                      </a:r>
                      <a:endParaRPr lang="en-US" sz="2000" b="1" i="0" u="none" strike="noStrike" baseline="0" noProof="0">
                        <a:solidFill>
                          <a:schemeClr val="tx1"/>
                        </a:solidFill>
                        <a:latin typeface="Book Antiqua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Graphic 3" descr="Häkchen">
            <a:extLst>
              <a:ext uri="{FF2B5EF4-FFF2-40B4-BE49-F238E27FC236}">
                <a16:creationId xmlns:a16="http://schemas.microsoft.com/office/drawing/2014/main" id="{00CAA2FB-8E4E-47AB-9435-08DA9705D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3944" y="3209544"/>
            <a:ext cx="338328" cy="338328"/>
          </a:xfrm>
          <a:prstGeom prst="rect">
            <a:avLst/>
          </a:prstGeom>
        </p:spPr>
      </p:pic>
      <p:pic>
        <p:nvPicPr>
          <p:cNvPr id="7" name="Graphic 3" descr="Häkchen">
            <a:extLst>
              <a:ext uri="{FF2B5EF4-FFF2-40B4-BE49-F238E27FC236}">
                <a16:creationId xmlns:a16="http://schemas.microsoft.com/office/drawing/2014/main" id="{A177943D-71BE-470F-9DF6-4B3361817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0896" y="3736848"/>
            <a:ext cx="338328" cy="338328"/>
          </a:xfrm>
          <a:prstGeom prst="rect">
            <a:avLst/>
          </a:prstGeom>
        </p:spPr>
      </p:pic>
      <p:pic>
        <p:nvPicPr>
          <p:cNvPr id="11" name="Graphic 3" descr="Häkchen">
            <a:extLst>
              <a:ext uri="{FF2B5EF4-FFF2-40B4-BE49-F238E27FC236}">
                <a16:creationId xmlns:a16="http://schemas.microsoft.com/office/drawing/2014/main" id="{20F18FEB-99C9-4DE5-AD25-E61AEF5D4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0896" y="4413504"/>
            <a:ext cx="338328" cy="338328"/>
          </a:xfrm>
          <a:prstGeom prst="rect">
            <a:avLst/>
          </a:prstGeom>
        </p:spPr>
      </p:pic>
      <p:pic>
        <p:nvPicPr>
          <p:cNvPr id="13" name="Graphic 3" descr="Häkchen">
            <a:extLst>
              <a:ext uri="{FF2B5EF4-FFF2-40B4-BE49-F238E27FC236}">
                <a16:creationId xmlns:a16="http://schemas.microsoft.com/office/drawing/2014/main" id="{6A0F5DFD-0874-4AB9-9729-49A1D9573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0896" y="5017008"/>
            <a:ext cx="338328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3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>
                <a:latin typeface="Xtra" panose="00000400000000000000" pitchFamily="2" charset="0"/>
              </a:rPr>
              <a:t>Persönliche Ziele - Vicky</a:t>
            </a: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746216"/>
              </p:ext>
            </p:extLst>
          </p:nvPr>
        </p:nvGraphicFramePr>
        <p:xfrm>
          <a:off x="827584" y="2564904"/>
          <a:ext cx="3672408" cy="3096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724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96344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000" u="none" strike="noStrike" baseline="0" noProof="0">
                          <a:solidFill>
                            <a:schemeClr val="accent1"/>
                          </a:solidFill>
                        </a:rPr>
                        <a:t>ZIELE  GATE  1</a:t>
                      </a:r>
                      <a:endParaRPr lang="de-DE" sz="2000" u="none" strike="noStrike" baseline="0" noProof="0" dirty="0">
                        <a:solidFill>
                          <a:schemeClr val="accent1"/>
                        </a:solidFill>
                      </a:endParaRPr>
                    </a:p>
                    <a:p>
                      <a:pPr lvl="0">
                        <a:buNone/>
                      </a:pPr>
                      <a:endParaRPr lang="de-DE" sz="2000" u="none" strike="noStrike" baseline="0" noProof="0" dirty="0">
                        <a:solidFill>
                          <a:schemeClr val="tx1"/>
                        </a:solidFill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de-DE" sz="2000" u="none" strike="noStrike" baseline="0" noProof="0">
                          <a:solidFill>
                            <a:schemeClr val="tx1"/>
                          </a:solidFill>
                        </a:rPr>
                        <a:t>Ausarbeitung der Level</a:t>
                      </a:r>
                      <a:endParaRPr lang="en-US" sz="2000" u="none" strike="noStrike" baseline="0" noProof="0">
                        <a:solidFill>
                          <a:schemeClr val="tx1"/>
                        </a:solidFill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de-DE" sz="2000" u="none" strike="noStrike" baseline="0" noProof="0" dirty="0">
                        <a:solidFill>
                          <a:schemeClr val="tx1"/>
                        </a:solidFill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de-DE" sz="2000" u="none" strike="noStrike" baseline="0" noProof="0">
                          <a:solidFill>
                            <a:schemeClr val="tx1"/>
                          </a:solidFill>
                        </a:rPr>
                        <a:t>Levelmechaniken</a:t>
                      </a:r>
                      <a:endParaRPr lang="en-US" sz="2000" u="none" strike="noStrike" baseline="0" noProof="0">
                        <a:solidFill>
                          <a:schemeClr val="tx1"/>
                        </a:solidFill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de-DE" sz="2000" u="none" strike="noStrike" baseline="0" noProof="0" dirty="0">
                        <a:solidFill>
                          <a:schemeClr val="tx1"/>
                        </a:solidFill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de-DE" sz="2000" u="none" strike="noStrike" baseline="0" noProof="0">
                          <a:solidFill>
                            <a:schemeClr val="tx1"/>
                          </a:solidFill>
                        </a:rPr>
                        <a:t>Ausarbeitung / Erstellung UI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de-DE" sz="2000" u="none" strike="noStrike" baseline="0" noProof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Tabelle 1">
            <a:extLst>
              <a:ext uri="{FF2B5EF4-FFF2-40B4-BE49-F238E27FC236}">
                <a16:creationId xmlns:a16="http://schemas.microsoft.com/office/drawing/2014/main" id="{D4E7C1C5-8A02-4AB0-9912-7A87BED22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961878"/>
              </p:ext>
            </p:extLst>
          </p:nvPr>
        </p:nvGraphicFramePr>
        <p:xfrm>
          <a:off x="4507992" y="2569464"/>
          <a:ext cx="3672408" cy="3099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4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99816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000" b="1" i="0" u="none" strike="noStrike" baseline="0" noProof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Book Antiqua"/>
                        </a:rPr>
                        <a:t>ZIELE  GATE  2</a:t>
                      </a:r>
                      <a:endParaRPr lang="de-DE" sz="2000" b="1" i="0" u="none" strike="noStrike" baseline="0" noProof="0" dirty="0">
                        <a:latin typeface="Book Antiqua"/>
                      </a:endParaRPr>
                    </a:p>
                    <a:p>
                      <a:pPr lvl="0">
                        <a:buNone/>
                      </a:pPr>
                      <a:endParaRPr lang="de-DE" sz="2000" b="1" i="0" u="none" strike="noStrike" baseline="0" noProof="0" dirty="0">
                        <a:solidFill>
                          <a:schemeClr val="tx1"/>
                        </a:solidFill>
                        <a:latin typeface="Book Antiqua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de-DE" sz="2000" b="1" i="0" u="none" strike="noStrike" baseline="0" noProof="0">
                          <a:solidFill>
                            <a:schemeClr val="tx1"/>
                          </a:solidFill>
                          <a:latin typeface="Book Antiqua"/>
                        </a:rPr>
                        <a:t>Level-Mechaniken bauen</a:t>
                      </a:r>
                      <a:endParaRPr lang="de-DE" sz="2000" b="1" i="0" u="none" strike="noStrike" baseline="0" noProof="0" dirty="0">
                        <a:solidFill>
                          <a:schemeClr val="tx1"/>
                        </a:solidFill>
                        <a:latin typeface="Book Antiqua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de-DE" sz="2000" b="1" i="0" u="none" strike="noStrike" baseline="0" noProof="0" dirty="0">
                        <a:solidFill>
                          <a:schemeClr val="tx1"/>
                        </a:solidFill>
                        <a:latin typeface="Book Antiqua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de-DE" sz="2000" b="1" i="0" u="none" strike="noStrike" baseline="0" noProof="0">
                          <a:solidFill>
                            <a:schemeClr val="tx1"/>
                          </a:solidFill>
                          <a:latin typeface="Book Antiqua"/>
                        </a:rPr>
                        <a:t>Level-FineTuning</a:t>
                      </a:r>
                      <a:endParaRPr lang="en-US" sz="2000" b="1" i="0" u="none" strike="noStrike" baseline="0" noProof="0">
                        <a:solidFill>
                          <a:schemeClr val="tx1"/>
                        </a:solidFill>
                        <a:latin typeface="Book Antiqua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de-DE" sz="2000" b="1" i="0" u="none" strike="noStrike" baseline="0" noProof="0" dirty="0">
                        <a:solidFill>
                          <a:schemeClr val="tx1"/>
                        </a:solidFill>
                        <a:latin typeface="Book Antiqua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de-DE" sz="2000" b="1" i="0" u="none" strike="noStrike" baseline="0" noProof="0">
                          <a:solidFill>
                            <a:schemeClr val="tx1"/>
                          </a:solidFill>
                          <a:latin typeface="Book Antiqua"/>
                        </a:rPr>
                        <a:t>Team Managment Skill stark erweitern</a:t>
                      </a:r>
                      <a:endParaRPr lang="de-DE" sz="2000" b="1" i="0" u="none" strike="noStrike" baseline="0" noProof="0" dirty="0">
                        <a:solidFill>
                          <a:schemeClr val="tx1"/>
                        </a:solidFill>
                        <a:latin typeface="Book Antiqua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de-DE" sz="2000" b="1" i="0" u="none" strike="noStrike" baseline="0" noProof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Book Antiqua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Graphic 3" descr="Häkchen">
            <a:extLst>
              <a:ext uri="{FF2B5EF4-FFF2-40B4-BE49-F238E27FC236}">
                <a16:creationId xmlns:a16="http://schemas.microsoft.com/office/drawing/2014/main" id="{1F926E06-3775-46B5-88CE-F3EA1F07B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3944" y="3209544"/>
            <a:ext cx="338328" cy="338328"/>
          </a:xfrm>
          <a:prstGeom prst="rect">
            <a:avLst/>
          </a:prstGeom>
        </p:spPr>
      </p:pic>
      <p:pic>
        <p:nvPicPr>
          <p:cNvPr id="7" name="Graphic 3" descr="Häkchen">
            <a:extLst>
              <a:ext uri="{FF2B5EF4-FFF2-40B4-BE49-F238E27FC236}">
                <a16:creationId xmlns:a16="http://schemas.microsoft.com/office/drawing/2014/main" id="{73685B5B-951E-4AB7-81E9-266AB0A77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6512" y="3803904"/>
            <a:ext cx="338328" cy="338328"/>
          </a:xfrm>
          <a:prstGeom prst="rect">
            <a:avLst/>
          </a:prstGeom>
        </p:spPr>
      </p:pic>
      <p:pic>
        <p:nvPicPr>
          <p:cNvPr id="9" name="Graphic 3" descr="Häkchen">
            <a:extLst>
              <a:ext uri="{FF2B5EF4-FFF2-40B4-BE49-F238E27FC236}">
                <a16:creationId xmlns:a16="http://schemas.microsoft.com/office/drawing/2014/main" id="{ED31164B-772B-45A7-8BC0-B200BF351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6624" y="4279392"/>
            <a:ext cx="338328" cy="338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166BE7-880F-4751-AFA8-9081DFF75EBB}"/>
              </a:ext>
            </a:extLst>
          </p:cNvPr>
          <p:cNvSpPr txBox="1"/>
          <p:nvPr/>
        </p:nvSpPr>
        <p:spPr>
          <a:xfrm>
            <a:off x="822960" y="5102352"/>
            <a:ext cx="356616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2000" b="1">
                <a:ea typeface="+mn-lt"/>
                <a:cs typeface="+mn-lt"/>
              </a:rPr>
              <a:t>Team - </a:t>
            </a:r>
            <a:r>
              <a:rPr lang="de-DE" sz="2000" b="1"/>
              <a:t>Konfliktlösung  </a:t>
            </a:r>
          </a:p>
        </p:txBody>
      </p:sp>
      <p:pic>
        <p:nvPicPr>
          <p:cNvPr id="4" name="Graphic 9" descr="Ausrufezeichen">
            <a:extLst>
              <a:ext uri="{FF2B5EF4-FFF2-40B4-BE49-F238E27FC236}">
                <a16:creationId xmlns:a16="http://schemas.microsoft.com/office/drawing/2014/main" id="{329E664D-F130-4D92-8D5D-8F8B567D27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20000">
            <a:off x="3703320" y="5020056"/>
            <a:ext cx="566928" cy="56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74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sz="3600">
                <a:latin typeface="Xtra"/>
              </a:rPr>
              <a:t>Vielen Dank!</a:t>
            </a:r>
            <a:endParaRPr lang="de-DE" sz="3600">
              <a:latin typeface="Xtra" panose="00000400000000000000" pitchFamily="2" charset="0"/>
            </a:endParaRPr>
          </a:p>
        </p:txBody>
      </p:sp>
      <p:pic>
        <p:nvPicPr>
          <p:cNvPr id="2052" name="Picture 4" descr="E:\Projects\Prometheus\Stuff\Logo Prometheu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57" y="2301550"/>
            <a:ext cx="7254628" cy="245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Projects\Prometheus\Stuff\kisspng-unity-game-engine-logo-video-game-corelle-brands-5b059884557253.6875690215270933803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5443912"/>
            <a:ext cx="1101294" cy="110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E:\Projects\Prometheus\Stuff\800px-Games_Academy_logo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776" y="5443912"/>
            <a:ext cx="1488235" cy="110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Ein Bild, das Text enthält.&#10;&#10;Mit hoher Zuverlässigkeit generierte Beschreibung">
            <a:extLst>
              <a:ext uri="{FF2B5EF4-FFF2-40B4-BE49-F238E27FC236}">
                <a16:creationId xmlns:a16="http://schemas.microsoft.com/office/drawing/2014/main" id="{E399BB3D-E4AC-4EB8-BAA6-7EEDCB0F8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707" y="5207950"/>
            <a:ext cx="1932354" cy="158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27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699247" y="2248347"/>
            <a:ext cx="1928537" cy="38778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/>
              <a:t>Genre</a:t>
            </a:r>
          </a:p>
          <a:p>
            <a:pPr marL="0" indent="0">
              <a:buNone/>
            </a:pPr>
            <a:r>
              <a:rPr lang="de-DE" sz="2000" b="1"/>
              <a:t>Setting</a:t>
            </a:r>
          </a:p>
          <a:p>
            <a:pPr marL="0" indent="0">
              <a:buNone/>
            </a:pPr>
            <a:r>
              <a:rPr lang="de-DE" sz="2000" b="1"/>
              <a:t>Plattform</a:t>
            </a:r>
          </a:p>
          <a:p>
            <a:pPr marL="0" indent="0">
              <a:buNone/>
            </a:pPr>
            <a:r>
              <a:rPr lang="de-DE" sz="2000" b="1"/>
              <a:t>Spieler</a:t>
            </a:r>
          </a:p>
          <a:p>
            <a:pPr marL="0" indent="0">
              <a:buNone/>
            </a:pPr>
            <a:r>
              <a:rPr lang="de-DE" sz="2000" b="1"/>
              <a:t>Zielgruppe</a:t>
            </a:r>
          </a:p>
          <a:p>
            <a:pPr marL="0" indent="0">
              <a:buNone/>
            </a:pPr>
            <a:r>
              <a:rPr lang="de-DE" sz="2000" b="1"/>
              <a:t>Art Style</a:t>
            </a:r>
          </a:p>
          <a:p>
            <a:pPr marL="0" indent="0">
              <a:buNone/>
            </a:pPr>
            <a:r>
              <a:rPr lang="de-DE" sz="2000" b="1"/>
              <a:t>Perspektive</a:t>
            </a:r>
          </a:p>
          <a:p>
            <a:pPr marL="0" indent="0">
              <a:buNone/>
            </a:pPr>
            <a:r>
              <a:rPr lang="de-DE" sz="2000" b="1"/>
              <a:t>Engine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>
                <a:latin typeface="Xtra" panose="00000400000000000000" pitchFamily="2" charset="0"/>
              </a:rPr>
              <a:t>KEY FACTS</a:t>
            </a:r>
          </a:p>
        </p:txBody>
      </p:sp>
      <p:sp>
        <p:nvSpPr>
          <p:cNvPr id="4" name="Inhaltsplatzhalter 6"/>
          <p:cNvSpPr txBox="1">
            <a:spLocks/>
          </p:cNvSpPr>
          <p:nvPr/>
        </p:nvSpPr>
        <p:spPr>
          <a:xfrm>
            <a:off x="2904331" y="2252522"/>
            <a:ext cx="4464496" cy="7871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65760" indent="-3657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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77240" indent="-3657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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3657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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508760" indent="-32004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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-32004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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14884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888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892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/>
              <a:t>Adventure Plattformer</a:t>
            </a:r>
          </a:p>
          <a:p>
            <a:pPr marL="0" indent="0">
              <a:buNone/>
            </a:pPr>
            <a:r>
              <a:rPr lang="de-DE" sz="2000"/>
              <a:t>Antike, griechische Mythologie</a:t>
            </a:r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18E05-76EA-444C-B9AA-D75CC108BFEF}"/>
              </a:ext>
            </a:extLst>
          </p:cNvPr>
          <p:cNvSpPr txBox="1"/>
          <p:nvPr/>
        </p:nvSpPr>
        <p:spPr>
          <a:xfrm>
            <a:off x="2907792" y="2971800"/>
            <a:ext cx="4361688" cy="7325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</a:pPr>
            <a:r>
              <a:rPr lang="de-DE" sz="2000">
                <a:ea typeface="+mn-lt"/>
                <a:cs typeface="+mn-lt"/>
              </a:rPr>
              <a:t>Windows</a:t>
            </a:r>
            <a:r>
              <a:rPr lang="de-DE">
                <a:ea typeface="+mn-lt"/>
                <a:cs typeface="+mn-lt"/>
              </a:rPr>
              <a:t> PC mit Tastatur</a:t>
            </a:r>
            <a:endParaRPr lang="en-US">
              <a:ea typeface="+mn-lt"/>
              <a:cs typeface="+mn-lt"/>
            </a:endParaRPr>
          </a:p>
          <a:p>
            <a:pPr>
              <a:spcBef>
                <a:spcPct val="20000"/>
              </a:spcBef>
            </a:pPr>
            <a:endParaRPr lang="de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DE5FE2-5C06-4BC6-809F-1DF680755772}"/>
              </a:ext>
            </a:extLst>
          </p:cNvPr>
          <p:cNvSpPr txBox="1"/>
          <p:nvPr/>
        </p:nvSpPr>
        <p:spPr>
          <a:xfrm>
            <a:off x="2904363" y="3388995"/>
            <a:ext cx="2743200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</a:pPr>
            <a:r>
              <a:rPr lang="de-DE" sz="2000">
                <a:ea typeface="+mn-lt"/>
                <a:cs typeface="+mn-lt"/>
              </a:rPr>
              <a:t>Einzelspieler</a:t>
            </a:r>
            <a:endParaRPr lang="en-US" sz="2000">
              <a:ea typeface="+mn-lt"/>
              <a:cs typeface="+mn-lt"/>
            </a:endParaRPr>
          </a:p>
          <a:p>
            <a:pPr>
              <a:spcBef>
                <a:spcPct val="20000"/>
              </a:spcBef>
            </a:pPr>
            <a:r>
              <a:rPr lang="de-DE" sz="2000">
                <a:ea typeface="+mn-lt"/>
                <a:cs typeface="+mn-lt"/>
              </a:rPr>
              <a:t>12+ Jahre</a:t>
            </a:r>
            <a:endParaRPr lang="en-US" sz="2000">
              <a:ea typeface="+mn-lt"/>
              <a:cs typeface="+mn-lt"/>
            </a:endParaRPr>
          </a:p>
          <a:p>
            <a:pPr>
              <a:spcBef>
                <a:spcPct val="20000"/>
              </a:spcBef>
            </a:pPr>
            <a:endParaRPr lang="de-DE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CC2B59-1852-4AF0-8729-2DF71235C5C5}"/>
              </a:ext>
            </a:extLst>
          </p:cNvPr>
          <p:cNvSpPr txBox="1"/>
          <p:nvPr/>
        </p:nvSpPr>
        <p:spPr>
          <a:xfrm>
            <a:off x="2910078" y="4098798"/>
            <a:ext cx="275234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</a:pPr>
            <a:r>
              <a:rPr lang="de-DE" sz="2000">
                <a:ea typeface="+mn-lt"/>
                <a:cs typeface="+mn-lt"/>
              </a:rPr>
              <a:t>2D Comicart</a:t>
            </a:r>
            <a:endParaRPr lang="en-US" sz="2000">
              <a:ea typeface="+mn-lt"/>
              <a:cs typeface="+mn-lt"/>
            </a:endParaRPr>
          </a:p>
          <a:p>
            <a:pPr>
              <a:spcBef>
                <a:spcPct val="20000"/>
              </a:spcBef>
            </a:pPr>
            <a:endParaRPr lang="de-DE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E47F3D-2934-46A0-9792-4539D12DAE38}"/>
              </a:ext>
            </a:extLst>
          </p:cNvPr>
          <p:cNvSpPr txBox="1"/>
          <p:nvPr/>
        </p:nvSpPr>
        <p:spPr>
          <a:xfrm>
            <a:off x="2906649" y="4333113"/>
            <a:ext cx="2743200" cy="9701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de-DE" sz="2000">
                <a:ea typeface="+mn-lt"/>
                <a:cs typeface="+mn-lt"/>
              </a:rPr>
              <a:t>Side Scroller</a:t>
            </a:r>
            <a:endParaRPr lang="de-DE" sz="2000"/>
          </a:p>
          <a:p>
            <a:pPr algn="l">
              <a:lnSpc>
                <a:spcPct val="150000"/>
              </a:lnSpc>
            </a:pPr>
            <a:r>
              <a:rPr lang="de-DE" sz="2000">
                <a:ea typeface="+mn-lt"/>
                <a:cs typeface="+mn-lt"/>
              </a:rPr>
              <a:t>Unity</a:t>
            </a:r>
            <a:endParaRPr lang="de-DE" sz="2000"/>
          </a:p>
        </p:txBody>
      </p:sp>
    </p:spTree>
    <p:extLst>
      <p:ext uri="{BB962C8B-B14F-4D97-AF65-F5344CB8AC3E}">
        <p14:creationId xmlns:p14="http://schemas.microsoft.com/office/powerpoint/2010/main" val="1391906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>
                <a:latin typeface="Xtra" panose="00000400000000000000" pitchFamily="2" charset="0"/>
              </a:rPr>
              <a:t>Story Prometheus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64160" y="4753752"/>
            <a:ext cx="4782078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buFontTx/>
              <a:buChar char="-"/>
            </a:pPr>
            <a:r>
              <a:rPr lang="de-DE" sz="2000"/>
              <a:t> wird an den Kaukasus festgeschmiedet</a:t>
            </a:r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7A857A-FF92-4C5E-A726-51FD4CE568FF}"/>
              </a:ext>
            </a:extLst>
          </p:cNvPr>
          <p:cNvSpPr txBox="1"/>
          <p:nvPr/>
        </p:nvSpPr>
        <p:spPr>
          <a:xfrm>
            <a:off x="859536" y="2221992"/>
            <a:ext cx="59893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>
                <a:ea typeface="+mn-lt"/>
                <a:cs typeface="+mn-lt"/>
              </a:rPr>
              <a:t>- ein Titan aus der griechischen Mythologie</a:t>
            </a:r>
            <a:endParaRPr lang="de-DE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AB232F-A396-4E42-B5A9-89CB52F8E7EF}"/>
              </a:ext>
            </a:extLst>
          </p:cNvPr>
          <p:cNvSpPr txBox="1"/>
          <p:nvPr/>
        </p:nvSpPr>
        <p:spPr>
          <a:xfrm>
            <a:off x="856107" y="2703195"/>
            <a:ext cx="449884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 dirty="0"/>
              <a:t>- </a:t>
            </a:r>
            <a:r>
              <a:rPr lang="de-DE" sz="2000">
                <a:ea typeface="+mn-lt"/>
                <a:cs typeface="+mn-lt"/>
              </a:rPr>
              <a:t>Bedeutung „der Vorausdenkende“</a:t>
            </a:r>
            <a:endParaRPr lang="de-DE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870C27-3F5C-4844-8AF6-4C04F77112FF}"/>
              </a:ext>
            </a:extLst>
          </p:cNvPr>
          <p:cNvSpPr txBox="1"/>
          <p:nvPr/>
        </p:nvSpPr>
        <p:spPr>
          <a:xfrm>
            <a:off x="861822" y="3184398"/>
            <a:ext cx="583387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>
                <a:ea typeface="+mn-lt"/>
                <a:cs typeface="+mn-lt"/>
              </a:rPr>
              <a:t>- Erschaffer der Menschen, nach seinem Ebenbild</a:t>
            </a:r>
            <a:endParaRPr lang="de-DE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D9368A-2539-4BD1-87D0-6699E4693CB1}"/>
              </a:ext>
            </a:extLst>
          </p:cNvPr>
          <p:cNvSpPr txBox="1"/>
          <p:nvPr/>
        </p:nvSpPr>
        <p:spPr>
          <a:xfrm>
            <a:off x="858393" y="3674745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>
                <a:ea typeface="+mn-lt"/>
                <a:cs typeface="+mn-lt"/>
              </a:rPr>
              <a:t>- widersetzt sich Zeus</a:t>
            </a:r>
            <a:endParaRPr lang="de-DE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D50AD-EAD1-43BB-AA7C-068BDEB3EE49}"/>
              </a:ext>
            </a:extLst>
          </p:cNvPr>
          <p:cNvSpPr txBox="1"/>
          <p:nvPr/>
        </p:nvSpPr>
        <p:spPr>
          <a:xfrm>
            <a:off x="854964" y="4146804"/>
            <a:ext cx="4059936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/>
              <a:t>- </a:t>
            </a:r>
            <a:r>
              <a:rPr lang="de-DE" sz="2000">
                <a:solidFill>
                  <a:schemeClr val="accent5"/>
                </a:solidFill>
                <a:ea typeface="+mn-lt"/>
                <a:cs typeface="+mn-lt"/>
              </a:rPr>
              <a:t>bringt das Feuer zurück</a:t>
            </a:r>
          </a:p>
          <a:p>
            <a:pPr algn="l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079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sz="3600">
                <a:latin typeface="Xtra"/>
              </a:rPr>
              <a:t>Das Team</a:t>
            </a:r>
            <a:endParaRPr lang="de-DE" sz="3600">
              <a:latin typeface="Xtra" panose="00000400000000000000" pitchFamily="2" charset="0"/>
            </a:endParaRPr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D253F951-2EFF-435C-A4F3-F93C814FF1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94040"/>
              </p:ext>
            </p:extLst>
          </p:nvPr>
        </p:nvGraphicFramePr>
        <p:xfrm>
          <a:off x="698500" y="2247900"/>
          <a:ext cx="7746998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7631">
                  <a:extLst>
                    <a:ext uri="{9D8B030D-6E8A-4147-A177-3AD203B41FA5}">
                      <a16:colId xmlns:a16="http://schemas.microsoft.com/office/drawing/2014/main" val="3800640958"/>
                    </a:ext>
                  </a:extLst>
                </a:gridCol>
                <a:gridCol w="6119367">
                  <a:extLst>
                    <a:ext uri="{9D8B030D-6E8A-4147-A177-3AD203B41FA5}">
                      <a16:colId xmlns:a16="http://schemas.microsoft.com/office/drawing/2014/main" val="2546575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Dennis</a:t>
                      </a:r>
                    </a:p>
                    <a:p>
                      <a:pPr lvl="0">
                        <a:buNone/>
                      </a:pP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Programmierer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942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Julian</a:t>
                      </a:r>
                    </a:p>
                    <a:p>
                      <a:pPr lvl="0">
                        <a:buNone/>
                      </a:pP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Lead Artist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23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Ben</a:t>
                      </a:r>
                    </a:p>
                    <a:p>
                      <a:pPr lvl="0">
                        <a:buNone/>
                      </a:pP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Game Designer, Audio, Artist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371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Vicky</a:t>
                      </a:r>
                    </a:p>
                    <a:p>
                      <a:pPr lvl="0">
                        <a:buNone/>
                      </a:pP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Game Designer, Game Producer, Level Design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367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3004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sz="3600" dirty="0">
                <a:latin typeface="Xtra"/>
              </a:rPr>
              <a:t>Artist </a:t>
            </a:r>
            <a:r>
              <a:rPr lang="de-DE" sz="3600" dirty="0" err="1">
                <a:latin typeface="Xtra"/>
              </a:rPr>
              <a:t>Stuff</a:t>
            </a:r>
            <a:r>
              <a:rPr lang="de-DE" sz="3600" dirty="0">
                <a:latin typeface="Xtra"/>
              </a:rPr>
              <a:t> (Julian, Ben)</a:t>
            </a:r>
            <a:endParaRPr lang="de-DE" sz="3600" dirty="0">
              <a:latin typeface="Xtra" panose="000004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C24394-1258-40C4-9177-4AF07FA6BE7E}"/>
              </a:ext>
            </a:extLst>
          </p:cNvPr>
          <p:cNvSpPr txBox="1"/>
          <p:nvPr/>
        </p:nvSpPr>
        <p:spPr>
          <a:xfrm>
            <a:off x="840353" y="2303483"/>
            <a:ext cx="73065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de-DE" dirty="0"/>
          </a:p>
        </p:txBody>
      </p:sp>
      <p:pic>
        <p:nvPicPr>
          <p:cNvPr id="2" name="Picture 3" descr="Ein Bild, das drinnen, sitzend, Tisch enthält.&#10;&#10;Mit hoher Zuverlässigkeit generierte Beschreibung">
            <a:extLst>
              <a:ext uri="{FF2B5EF4-FFF2-40B4-BE49-F238E27FC236}">
                <a16:creationId xmlns:a16="http://schemas.microsoft.com/office/drawing/2014/main" id="{8283F7F3-92EF-44ED-A9E2-57AF4E70A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113" y="2117543"/>
            <a:ext cx="4646140" cy="4624709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84EAF97-9106-4022-9575-BB732E196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854" y="1652435"/>
            <a:ext cx="3941805" cy="144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333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Ein Bild, das Text, Buch, Foto enthält.&#10;&#10;Mit hoher Zuverlässigkeit generierte Beschreibung">
            <a:extLst>
              <a:ext uri="{FF2B5EF4-FFF2-40B4-BE49-F238E27FC236}">
                <a16:creationId xmlns:a16="http://schemas.microsoft.com/office/drawing/2014/main" id="{9E6865D5-5F3E-41E7-9054-BC7424F5B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856" y="-2774"/>
            <a:ext cx="9158717" cy="686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57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Ein Bild, das Text, Buch enthält.&#10;&#10;Mit sehr hoher Zuverlässigkeit generierte Beschreibung">
            <a:extLst>
              <a:ext uri="{FF2B5EF4-FFF2-40B4-BE49-F238E27FC236}">
                <a16:creationId xmlns:a16="http://schemas.microsoft.com/office/drawing/2014/main" id="{ACF3BD52-44FC-4B6A-9FAA-37F446D68B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9138" y="-4122"/>
            <a:ext cx="9264800" cy="690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53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id="{453E1B8E-62BC-4F50-93EB-9722FE86B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-1061210" y="1026273"/>
            <a:ext cx="6881326" cy="4783587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8593EE4-2114-461D-AF8D-42BAFF0D9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664" y="1096994"/>
            <a:ext cx="3620219" cy="546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904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20AAA0-F0E4-465C-8009-81370DE74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endParaRPr lang="de-DE"/>
          </a:p>
          <a:p>
            <a:pPr>
              <a:buNone/>
            </a:pPr>
            <a:endParaRPr lang="de-DE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D4F76FAD-3031-415F-B9AA-F999099B26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94" t="21197" r="25503" b="9223"/>
          <a:stretch/>
        </p:blipFill>
        <p:spPr>
          <a:xfrm>
            <a:off x="972263" y="1140538"/>
            <a:ext cx="7288172" cy="562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0523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ardcover">
  <a:themeElements>
    <a:clrScheme name="Hardcover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Hardcover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Hardcover</Template>
  <Application>Microsoft Office PowerPoint</Application>
  <PresentationFormat>On-screen Show (4:3)</PresentationFormat>
  <Slides>18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Hardcover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Vicky Hohmuth</dc:creator>
  <cp:revision>489</cp:revision>
  <dcterms:created xsi:type="dcterms:W3CDTF">2019-05-25T07:17:15Z</dcterms:created>
  <dcterms:modified xsi:type="dcterms:W3CDTF">2019-06-20T22:52:02Z</dcterms:modified>
</cp:coreProperties>
</file>